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sldIdLst>
    <p:sldId id="256" r:id="rId5"/>
    <p:sldId id="297" r:id="rId6"/>
    <p:sldId id="298" r:id="rId7"/>
    <p:sldId id="295" r:id="rId8"/>
    <p:sldId id="299" r:id="rId9"/>
    <p:sldId id="306" r:id="rId10"/>
    <p:sldId id="300" r:id="rId11"/>
    <p:sldId id="301" r:id="rId12"/>
    <p:sldId id="304" r:id="rId13"/>
    <p:sldId id="307" r:id="rId14"/>
    <p:sldId id="302" r:id="rId15"/>
    <p:sldId id="305" r:id="rId16"/>
    <p:sldId id="334" r:id="rId17"/>
    <p:sldId id="303" r:id="rId18"/>
    <p:sldId id="308" r:id="rId19"/>
    <p:sldId id="309" r:id="rId20"/>
    <p:sldId id="272" r:id="rId21"/>
    <p:sldId id="312" r:id="rId22"/>
    <p:sldId id="311" r:id="rId23"/>
    <p:sldId id="310" r:id="rId24"/>
    <p:sldId id="296" r:id="rId25"/>
    <p:sldId id="279" r:id="rId26"/>
    <p:sldId id="280" r:id="rId27"/>
    <p:sldId id="281" r:id="rId28"/>
    <p:sldId id="282" r:id="rId29"/>
    <p:sldId id="313" r:id="rId30"/>
    <p:sldId id="277" r:id="rId31"/>
    <p:sldId id="314" r:id="rId32"/>
    <p:sldId id="285" r:id="rId33"/>
    <p:sldId id="286" r:id="rId34"/>
    <p:sldId id="315" r:id="rId35"/>
    <p:sldId id="288" r:id="rId36"/>
    <p:sldId id="290" r:id="rId37"/>
    <p:sldId id="278" r:id="rId38"/>
    <p:sldId id="292" r:id="rId39"/>
    <p:sldId id="293" r:id="rId40"/>
    <p:sldId id="289" r:id="rId41"/>
    <p:sldId id="257" r:id="rId42"/>
    <p:sldId id="258" r:id="rId43"/>
    <p:sldId id="259" r:id="rId44"/>
    <p:sldId id="260" r:id="rId45"/>
    <p:sldId id="266" r:id="rId46"/>
    <p:sldId id="264" r:id="rId47"/>
    <p:sldId id="261" r:id="rId48"/>
    <p:sldId id="262" r:id="rId49"/>
    <p:sldId id="263" r:id="rId50"/>
    <p:sldId id="265" r:id="rId51"/>
    <p:sldId id="267" r:id="rId52"/>
    <p:sldId id="268" r:id="rId53"/>
    <p:sldId id="269" r:id="rId54"/>
    <p:sldId id="270" r:id="rId55"/>
    <p:sldId id="323" r:id="rId56"/>
    <p:sldId id="327" r:id="rId57"/>
    <p:sldId id="328" r:id="rId58"/>
    <p:sldId id="329" r:id="rId59"/>
    <p:sldId id="333" r:id="rId60"/>
    <p:sldId id="332"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728" autoAdjust="0"/>
  </p:normalViewPr>
  <p:slideViewPr>
    <p:cSldViewPr>
      <p:cViewPr varScale="1">
        <p:scale>
          <a:sx n="81" d="100"/>
          <a:sy n="81" d="100"/>
        </p:scale>
        <p:origin x="-1013"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98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8" name="Espace réservé de la date 27"/>
          <p:cNvSpPr>
            <a:spLocks noGrp="1"/>
          </p:cNvSpPr>
          <p:nvPr>
            <p:ph type="dt" sz="half" idx="10"/>
          </p:nvPr>
        </p:nvSpPr>
        <p:spPr/>
        <p:txBody>
          <a:bodyPr/>
          <a:lstStyle>
            <a:extLst/>
          </a:lstStyle>
          <a:p>
            <a:fld id="{D5717E0D-5823-4563-A920-87DEA121BE25}" type="datetimeFigureOut">
              <a:rPr lang="en-US" smtClean="0"/>
              <a:t>5/20/2015</a:t>
            </a:fld>
            <a:endParaRPr lang="en-US"/>
          </a:p>
        </p:txBody>
      </p:sp>
      <p:sp>
        <p:nvSpPr>
          <p:cNvPr id="17" name="Espace réservé du pied de page 16"/>
          <p:cNvSpPr>
            <a:spLocks noGrp="1"/>
          </p:cNvSpPr>
          <p:nvPr>
            <p:ph type="ftr" sz="quarter" idx="11"/>
          </p:nvPr>
        </p:nvSpPr>
        <p:spPr/>
        <p:txBody>
          <a:bodyPr/>
          <a:lstStyle>
            <a:extLst/>
          </a:lstStyle>
          <a:p>
            <a:endParaRPr lang="en-US"/>
          </a:p>
        </p:txBody>
      </p:sp>
      <p:sp>
        <p:nvSpPr>
          <p:cNvPr id="29" name="Espace réservé du numéro de diapositive 28"/>
          <p:cNvSpPr>
            <a:spLocks noGrp="1"/>
          </p:cNvSpPr>
          <p:nvPr>
            <p:ph type="sldNum" sz="quarter" idx="12"/>
          </p:nvPr>
        </p:nvSpPr>
        <p:spPr/>
        <p:txBody>
          <a:bodyPr/>
          <a:lstStyle>
            <a:extLst/>
          </a:lstStyle>
          <a:p>
            <a:fld id="{AA57BAB3-CE79-4134-B135-1AB90D7624A4}" type="slidenum">
              <a:rPr lang="en-US" smtClean="0"/>
              <a:t>‹N°›</a:t>
            </a:fld>
            <a:endParaRPr lang="en-US"/>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r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fr-FR" smtClean="0"/>
              <a:t>Modifiez le style du titre</a:t>
            </a:r>
            <a:endParaRPr kumimoji="0" lang="en-US"/>
          </a:p>
        </p:txBody>
      </p:sp>
      <p:sp>
        <p:nvSpPr>
          <p:cNvPr id="9" name="Sous-titr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fr-FR" smtClean="0"/>
              <a:t>Modifiez le style des sous-titres du masque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p:txBody>
          <a:bodyPr vert="eaVert"/>
          <a:lstStyle>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D5717E0D-5823-4563-A920-87DEA121BE25}" type="datetimeFigureOut">
              <a:rPr lang="en-US" smtClean="0"/>
              <a:t>5/20/2015</a:t>
            </a:fld>
            <a:endParaRPr lang="en-US"/>
          </a:p>
        </p:txBody>
      </p:sp>
      <p:sp>
        <p:nvSpPr>
          <p:cNvPr id="5" name="Espace réservé du pied de page 4"/>
          <p:cNvSpPr>
            <a:spLocks noGrp="1"/>
          </p:cNvSpPr>
          <p:nvPr>
            <p:ph type="ftr" sz="quarter" idx="11"/>
          </p:nvPr>
        </p:nvSpPr>
        <p:spPr/>
        <p:txBody>
          <a:bodyPr/>
          <a:lstStyle>
            <a:extLst/>
          </a:lstStyle>
          <a:p>
            <a:endParaRPr lang="en-US"/>
          </a:p>
        </p:txBody>
      </p:sp>
      <p:sp>
        <p:nvSpPr>
          <p:cNvPr id="6" name="Espace réservé du numéro de diapositive 5"/>
          <p:cNvSpPr>
            <a:spLocks noGrp="1"/>
          </p:cNvSpPr>
          <p:nvPr>
            <p:ph type="sldNum" sz="quarter" idx="12"/>
          </p:nvPr>
        </p:nvSpPr>
        <p:spPr/>
        <p:txBody>
          <a:bodyPr/>
          <a:lstStyle>
            <a:extLst/>
          </a:lstStyle>
          <a:p>
            <a:fld id="{AA57BAB3-CE79-4134-B135-1AB90D7624A4}" type="slidenum">
              <a:rPr lang="en-US" smtClean="0"/>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981200" cy="5851525"/>
          </a:xfrm>
        </p:spPr>
        <p:txBody>
          <a:bodyPr vert="eaVert" anchor="ctr"/>
          <a:lstStyle>
            <a:extLst/>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a:xfrm>
            <a:off x="609600" y="274639"/>
            <a:ext cx="5867400" cy="5851525"/>
          </a:xfrm>
        </p:spPr>
        <p:txBody>
          <a:bodyPr vert="eaVert"/>
          <a:lstStyle>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D5717E0D-5823-4563-A920-87DEA121BE25}" type="datetimeFigureOut">
              <a:rPr lang="en-US" smtClean="0"/>
              <a:t>5/20/2015</a:t>
            </a:fld>
            <a:endParaRPr lang="en-US"/>
          </a:p>
        </p:txBody>
      </p:sp>
      <p:sp>
        <p:nvSpPr>
          <p:cNvPr id="5" name="Espace réservé du pied de page 4"/>
          <p:cNvSpPr>
            <a:spLocks noGrp="1"/>
          </p:cNvSpPr>
          <p:nvPr>
            <p:ph type="ftr" sz="quarter" idx="11"/>
          </p:nvPr>
        </p:nvSpPr>
        <p:spPr/>
        <p:txBody>
          <a:bodyPr/>
          <a:lstStyle>
            <a:extLst/>
          </a:lstStyle>
          <a:p>
            <a:endParaRPr lang="en-US"/>
          </a:p>
        </p:txBody>
      </p:sp>
      <p:sp>
        <p:nvSpPr>
          <p:cNvPr id="6" name="Espace réservé du numéro de diapositive 5"/>
          <p:cNvSpPr>
            <a:spLocks noGrp="1"/>
          </p:cNvSpPr>
          <p:nvPr>
            <p:ph type="sldNum" sz="quarter" idx="12"/>
          </p:nvPr>
        </p:nvSpPr>
        <p:spPr/>
        <p:txBody>
          <a:bodyPr/>
          <a:lstStyle>
            <a:extLst/>
          </a:lstStyle>
          <a:p>
            <a:fld id="{AA57BAB3-CE79-4134-B135-1AB90D7624A4}" type="slidenum">
              <a:rPr lang="en-US" smtClean="0"/>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kumimoji="0" lang="fr-FR" smtClean="0"/>
              <a:t>Modifiez le style du titre</a:t>
            </a:r>
            <a:endParaRPr kumimoji="0" lang="en-US"/>
          </a:p>
        </p:txBody>
      </p:sp>
      <p:sp>
        <p:nvSpPr>
          <p:cNvPr id="3" name="Espace réservé du contenu 2"/>
          <p:cNvSpPr>
            <a:spLocks noGrp="1"/>
          </p:cNvSpPr>
          <p:nvPr>
            <p:ph idx="1"/>
          </p:nvPr>
        </p:nvSpPr>
        <p:spPr/>
        <p:txBody>
          <a:bodyPr/>
          <a:lstStyle>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D5717E0D-5823-4563-A920-87DEA121BE25}" type="datetimeFigureOut">
              <a:rPr lang="en-US" smtClean="0"/>
              <a:t>5/20/2015</a:t>
            </a:fld>
            <a:endParaRPr lang="en-US"/>
          </a:p>
        </p:txBody>
      </p:sp>
      <p:sp>
        <p:nvSpPr>
          <p:cNvPr id="5" name="Espace réservé du pied de page 4"/>
          <p:cNvSpPr>
            <a:spLocks noGrp="1"/>
          </p:cNvSpPr>
          <p:nvPr>
            <p:ph type="ftr" sz="quarter" idx="11"/>
          </p:nvPr>
        </p:nvSpPr>
        <p:spPr/>
        <p:txBody>
          <a:bodyPr/>
          <a:lstStyle>
            <a:extLst/>
          </a:lstStyle>
          <a:p>
            <a:endParaRPr lang="en-US"/>
          </a:p>
        </p:txBody>
      </p:sp>
      <p:sp>
        <p:nvSpPr>
          <p:cNvPr id="6" name="Espace réservé du numéro de diapositive 5"/>
          <p:cNvSpPr>
            <a:spLocks noGrp="1"/>
          </p:cNvSpPr>
          <p:nvPr>
            <p:ph type="sldNum" sz="quarter" idx="12"/>
          </p:nvPr>
        </p:nvSpPr>
        <p:spPr/>
        <p:txBody>
          <a:bodyPr/>
          <a:lstStyle>
            <a:extLst/>
          </a:lstStyle>
          <a:p>
            <a:fld id="{AA57BAB3-CE79-4134-B135-1AB90D7624A4}" type="slidenum">
              <a:rPr lang="en-US" smtClean="0"/>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14" name="Forme libre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orme libre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orme libre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orme libre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orme libre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orme libre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orme libre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orme libre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orme libre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orme libre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orme libre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orme libre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orme libre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orme libre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orme libre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Espace réservé du texte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fr-FR" smtClean="0"/>
              <a:t>Modifiez les styles du texte du masque</a:t>
            </a:r>
          </a:p>
        </p:txBody>
      </p:sp>
      <p:sp>
        <p:nvSpPr>
          <p:cNvPr id="4" name="Espace réservé de la date 3"/>
          <p:cNvSpPr>
            <a:spLocks noGrp="1"/>
          </p:cNvSpPr>
          <p:nvPr>
            <p:ph type="dt" sz="half" idx="10"/>
          </p:nvPr>
        </p:nvSpPr>
        <p:spPr/>
        <p:txBody>
          <a:bodyPr/>
          <a:lstStyle>
            <a:extLst/>
          </a:lstStyle>
          <a:p>
            <a:fld id="{D5717E0D-5823-4563-A920-87DEA121BE25}" type="datetimeFigureOut">
              <a:rPr lang="en-US" smtClean="0"/>
              <a:t>5/20/2015</a:t>
            </a:fld>
            <a:endParaRPr lang="en-US"/>
          </a:p>
        </p:txBody>
      </p:sp>
      <p:sp>
        <p:nvSpPr>
          <p:cNvPr id="5" name="Espace réservé du pied de page 4"/>
          <p:cNvSpPr>
            <a:spLocks noGrp="1"/>
          </p:cNvSpPr>
          <p:nvPr>
            <p:ph type="ftr" sz="quarter" idx="11"/>
          </p:nvPr>
        </p:nvSpPr>
        <p:spPr/>
        <p:txBody>
          <a:bodyPr/>
          <a:lstStyle>
            <a:extLst/>
          </a:lstStyle>
          <a:p>
            <a:endParaRPr lang="en-US"/>
          </a:p>
        </p:txBody>
      </p:sp>
      <p:sp>
        <p:nvSpPr>
          <p:cNvPr id="6" name="Espace réservé du numéro de diapositive 5"/>
          <p:cNvSpPr>
            <a:spLocks noGrp="1"/>
          </p:cNvSpPr>
          <p:nvPr>
            <p:ph type="sldNum" sz="quarter" idx="12"/>
          </p:nvPr>
        </p:nvSpPr>
        <p:spPr/>
        <p:txBody>
          <a:bodyPr/>
          <a:lstStyle>
            <a:extLst/>
          </a:lstStyle>
          <a:p>
            <a:fld id="{AA57BAB3-CE79-4134-B135-1AB90D7624A4}" type="slidenum">
              <a:rPr lang="en-US" smtClean="0"/>
              <a:t>‹N°›</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r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fr-FR" smtClean="0"/>
              <a:t>Modifiez le style du titre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512064"/>
            <a:ext cx="8229600" cy="914400"/>
          </a:xfrm>
        </p:spPr>
        <p:txBody>
          <a:bodyPr/>
          <a:lstStyle>
            <a:extLst/>
          </a:lstStyle>
          <a:p>
            <a:r>
              <a:rPr kumimoji="0" lang="fr-FR" smtClean="0"/>
              <a:t>Modifiez le style du titre</a:t>
            </a:r>
            <a:endParaRPr kumimoji="0" lang="en-US"/>
          </a:p>
        </p:txBody>
      </p:sp>
      <p:sp>
        <p:nvSpPr>
          <p:cNvPr id="3" name="Espace réservé du contenu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fld id="{D5717E0D-5823-4563-A920-87DEA121BE25}" type="datetimeFigureOut">
              <a:rPr lang="en-US" smtClean="0"/>
              <a:t>5/20/2015</a:t>
            </a:fld>
            <a:endParaRPr lang="en-US"/>
          </a:p>
        </p:txBody>
      </p:sp>
      <p:sp>
        <p:nvSpPr>
          <p:cNvPr id="6" name="Espace réservé du pied de page 5"/>
          <p:cNvSpPr>
            <a:spLocks noGrp="1"/>
          </p:cNvSpPr>
          <p:nvPr>
            <p:ph type="ftr" sz="quarter" idx="11"/>
          </p:nvPr>
        </p:nvSpPr>
        <p:spPr/>
        <p:txBody>
          <a:bodyPr/>
          <a:lstStyle>
            <a:extLst/>
          </a:lstStyle>
          <a:p>
            <a:endParaRPr lang="en-US"/>
          </a:p>
        </p:txBody>
      </p:sp>
      <p:sp>
        <p:nvSpPr>
          <p:cNvPr id="7" name="Espace réservé du numéro de diapositive 6"/>
          <p:cNvSpPr>
            <a:spLocks noGrp="1"/>
          </p:cNvSpPr>
          <p:nvPr>
            <p:ph type="sldNum" sz="quarter" idx="12"/>
          </p:nvPr>
        </p:nvSpPr>
        <p:spPr/>
        <p:txBody>
          <a:bodyPr/>
          <a:lstStyle>
            <a:extLst/>
          </a:lstStyle>
          <a:p>
            <a:fld id="{AA57BAB3-CE79-4134-B135-1AB90D7624A4}" type="slidenum">
              <a:rPr lang="en-US" smtClean="0"/>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re 1"/>
          <p:cNvSpPr>
            <a:spLocks noGrp="1"/>
          </p:cNvSpPr>
          <p:nvPr>
            <p:ph type="title"/>
          </p:nvPr>
        </p:nvSpPr>
        <p:spPr>
          <a:xfrm>
            <a:off x="504824" y="512064"/>
            <a:ext cx="7772400" cy="914400"/>
          </a:xfrm>
        </p:spPr>
        <p:txBody>
          <a:bodyPr anchor="t"/>
          <a:lstStyle>
            <a:lvl1pPr>
              <a:defRPr sz="4000"/>
            </a:lvl1pPr>
            <a:extLst/>
          </a:lstStyle>
          <a:p>
            <a:r>
              <a:rPr kumimoji="0" lang="fr-FR" smtClean="0"/>
              <a:t>Modifiez le style du titre</a:t>
            </a:r>
            <a:endParaRPr kumimoji="0" lang="en-US"/>
          </a:p>
        </p:txBody>
      </p:sp>
      <p:sp>
        <p:nvSpPr>
          <p:cNvPr id="3" name="Espace réservé du texte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Modifiez les styles du texte du masque</a:t>
            </a:r>
          </a:p>
        </p:txBody>
      </p:sp>
      <p:sp>
        <p:nvSpPr>
          <p:cNvPr id="4" name="Espace réservé du texte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Modifiez les styles du texte du masque</a:t>
            </a:r>
          </a:p>
        </p:txBody>
      </p:sp>
      <p:sp>
        <p:nvSpPr>
          <p:cNvPr id="5" name="Espace réservé du contenu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extLst/>
          </a:lstStyle>
          <a:p>
            <a:fld id="{D5717E0D-5823-4563-A920-87DEA121BE25}" type="datetimeFigureOut">
              <a:rPr lang="en-US" smtClean="0"/>
              <a:t>5/20/2015</a:t>
            </a:fld>
            <a:endParaRPr lang="en-US"/>
          </a:p>
        </p:txBody>
      </p:sp>
      <p:sp>
        <p:nvSpPr>
          <p:cNvPr id="8" name="Espace réservé du pied de page 7"/>
          <p:cNvSpPr>
            <a:spLocks noGrp="1"/>
          </p:cNvSpPr>
          <p:nvPr>
            <p:ph type="ftr" sz="quarter" idx="11"/>
          </p:nvPr>
        </p:nvSpPr>
        <p:spPr/>
        <p:txBody>
          <a:bodyPr/>
          <a:lstStyle>
            <a:extLst/>
          </a:lstStyle>
          <a:p>
            <a:endParaRPr lang="en-US"/>
          </a:p>
        </p:txBody>
      </p:sp>
      <p:sp>
        <p:nvSpPr>
          <p:cNvPr id="9" name="Espace réservé du numéro de diapositive 8"/>
          <p:cNvSpPr>
            <a:spLocks noGrp="1"/>
          </p:cNvSpPr>
          <p:nvPr>
            <p:ph type="sldNum" sz="quarter" idx="12"/>
          </p:nvPr>
        </p:nvSpPr>
        <p:spPr/>
        <p:txBody>
          <a:bodyPr/>
          <a:lstStyle>
            <a:extLst/>
          </a:lstStyle>
          <a:p>
            <a:fld id="{AA57BAB3-CE79-4134-B135-1AB90D7624A4}" type="slidenum">
              <a:rPr lang="en-US" smtClean="0"/>
              <a:t>‹N°›</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914400" y="512064"/>
            <a:ext cx="7772400" cy="914400"/>
          </a:xfrm>
        </p:spPr>
        <p:txBody>
          <a:bodyPr/>
          <a:lstStyle>
            <a:lvl1pPr>
              <a:defRPr sz="4000" cap="none" baseline="0"/>
            </a:lvl1pPr>
            <a:extLst/>
          </a:lstStyle>
          <a:p>
            <a:r>
              <a:rPr kumimoji="0" lang="fr-FR" smtClean="0"/>
              <a:t>Modifiez le style du titre</a:t>
            </a:r>
            <a:endParaRPr kumimoji="0" lang="en-US"/>
          </a:p>
        </p:txBody>
      </p:sp>
      <p:sp>
        <p:nvSpPr>
          <p:cNvPr id="3" name="Espace réservé de la date 2"/>
          <p:cNvSpPr>
            <a:spLocks noGrp="1"/>
          </p:cNvSpPr>
          <p:nvPr>
            <p:ph type="dt" sz="half" idx="10"/>
          </p:nvPr>
        </p:nvSpPr>
        <p:spPr/>
        <p:txBody>
          <a:bodyPr/>
          <a:lstStyle>
            <a:extLst/>
          </a:lstStyle>
          <a:p>
            <a:fld id="{D5717E0D-5823-4563-A920-87DEA121BE25}" type="datetimeFigureOut">
              <a:rPr lang="en-US" smtClean="0"/>
              <a:t>5/20/2015</a:t>
            </a:fld>
            <a:endParaRPr lang="en-US"/>
          </a:p>
        </p:txBody>
      </p:sp>
      <p:sp>
        <p:nvSpPr>
          <p:cNvPr id="4" name="Espace réservé du pied de page 3"/>
          <p:cNvSpPr>
            <a:spLocks noGrp="1"/>
          </p:cNvSpPr>
          <p:nvPr>
            <p:ph type="ftr" sz="quarter" idx="11"/>
          </p:nvPr>
        </p:nvSpPr>
        <p:spPr/>
        <p:txBody>
          <a:bodyPr/>
          <a:lstStyle>
            <a:extLst/>
          </a:lstStyle>
          <a:p>
            <a:endParaRPr lang="en-US"/>
          </a:p>
        </p:txBody>
      </p:sp>
      <p:sp>
        <p:nvSpPr>
          <p:cNvPr id="5" name="Espace réservé du numéro de diapositive 4"/>
          <p:cNvSpPr>
            <a:spLocks noGrp="1"/>
          </p:cNvSpPr>
          <p:nvPr>
            <p:ph type="sldNum" sz="quarter" idx="12"/>
          </p:nvPr>
        </p:nvSpPr>
        <p:spPr/>
        <p:txBody>
          <a:bodyPr/>
          <a:lstStyle>
            <a:extLst/>
          </a:lstStyle>
          <a:p>
            <a:fld id="{AA57BAB3-CE79-4134-B135-1AB90D7624A4}" type="slidenum">
              <a:rPr lang="en-US" smtClean="0"/>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extLst/>
          </a:lstStyle>
          <a:p>
            <a:fld id="{D5717E0D-5823-4563-A920-87DEA121BE25}" type="datetimeFigureOut">
              <a:rPr lang="en-US" smtClean="0"/>
              <a:t>5/20/2015</a:t>
            </a:fld>
            <a:endParaRPr lang="en-US"/>
          </a:p>
        </p:txBody>
      </p:sp>
      <p:sp>
        <p:nvSpPr>
          <p:cNvPr id="3" name="Espace réservé du pied de page 2"/>
          <p:cNvSpPr>
            <a:spLocks noGrp="1"/>
          </p:cNvSpPr>
          <p:nvPr>
            <p:ph type="ftr" sz="quarter" idx="11"/>
          </p:nvPr>
        </p:nvSpPr>
        <p:spPr/>
        <p:txBody>
          <a:bodyPr/>
          <a:lstStyle>
            <a:extLst/>
          </a:lstStyle>
          <a:p>
            <a:endParaRPr lang="en-US"/>
          </a:p>
        </p:txBody>
      </p:sp>
      <p:sp>
        <p:nvSpPr>
          <p:cNvPr id="4" name="Espace réservé du numéro de diapositive 3"/>
          <p:cNvSpPr>
            <a:spLocks noGrp="1"/>
          </p:cNvSpPr>
          <p:nvPr>
            <p:ph type="sldNum" sz="quarter" idx="12"/>
          </p:nvPr>
        </p:nvSpPr>
        <p:spPr/>
        <p:txBody>
          <a:bodyPr/>
          <a:lstStyle>
            <a:extLst/>
          </a:lstStyle>
          <a:p>
            <a:fld id="{AA57BAB3-CE79-4134-B135-1AB90D7624A4}" type="slidenum">
              <a:rPr lang="en-US" smtClean="0"/>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85800" y="273050"/>
            <a:ext cx="8229600" cy="1162050"/>
          </a:xfrm>
        </p:spPr>
        <p:txBody>
          <a:bodyPr anchor="ctr"/>
          <a:lstStyle>
            <a:lvl1pPr algn="l">
              <a:buNone/>
              <a:defRPr sz="3600" b="0"/>
            </a:lvl1pPr>
            <a:extLst/>
          </a:lstStyle>
          <a:p>
            <a:r>
              <a:rPr kumimoji="0" lang="fr-FR" smtClean="0"/>
              <a:t>Modifiez le style du titre</a:t>
            </a:r>
            <a:endParaRPr kumimoji="0" lang="en-US"/>
          </a:p>
        </p:txBody>
      </p:sp>
      <p:sp>
        <p:nvSpPr>
          <p:cNvPr id="3" name="Espace réservé du texte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fr-FR" smtClean="0"/>
              <a:t>Modifiez les styles du texte du masque</a:t>
            </a:r>
          </a:p>
        </p:txBody>
      </p:sp>
      <p:sp>
        <p:nvSpPr>
          <p:cNvPr id="4" name="Espace réservé du contenu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fld id="{D5717E0D-5823-4563-A920-87DEA121BE25}" type="datetimeFigureOut">
              <a:rPr lang="en-US" smtClean="0"/>
              <a:t>5/20/2015</a:t>
            </a:fld>
            <a:endParaRPr lang="en-US"/>
          </a:p>
        </p:txBody>
      </p:sp>
      <p:sp>
        <p:nvSpPr>
          <p:cNvPr id="6" name="Espace réservé du pied de page 5"/>
          <p:cNvSpPr>
            <a:spLocks noGrp="1"/>
          </p:cNvSpPr>
          <p:nvPr>
            <p:ph type="ftr" sz="quarter" idx="11"/>
          </p:nvPr>
        </p:nvSpPr>
        <p:spPr/>
        <p:txBody>
          <a:bodyPr/>
          <a:lstStyle>
            <a:extLst/>
          </a:lstStyle>
          <a:p>
            <a:endParaRPr lang="en-US"/>
          </a:p>
        </p:txBody>
      </p:sp>
      <p:sp>
        <p:nvSpPr>
          <p:cNvPr id="7" name="Espace réservé du numéro de diapositive 6"/>
          <p:cNvSpPr>
            <a:spLocks noGrp="1"/>
          </p:cNvSpPr>
          <p:nvPr>
            <p:ph type="sldNum" sz="quarter" idx="12"/>
          </p:nvPr>
        </p:nvSpPr>
        <p:spPr/>
        <p:txBody>
          <a:bodyPr/>
          <a:lstStyle>
            <a:extLst/>
          </a:lstStyle>
          <a:p>
            <a:fld id="{AA57BAB3-CE79-4134-B135-1AB90D7624A4}" type="slidenum">
              <a:rPr lang="en-US" smtClean="0"/>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Connecteur droit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e 9"/>
          <p:cNvGrpSpPr/>
          <p:nvPr/>
        </p:nvGrpSpPr>
        <p:grpSpPr>
          <a:xfrm rot="5400000">
            <a:off x="8514581" y="1219200"/>
            <a:ext cx="132763" cy="128466"/>
            <a:chOff x="6668087" y="1297746"/>
            <a:chExt cx="161840" cy="156602"/>
          </a:xfrm>
        </p:grpSpPr>
        <p:cxnSp>
          <p:nvCxnSpPr>
            <p:cNvPr id="15" name="Connecteur droit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Connecteur droit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Connecteur droit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r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fr-FR" smtClean="0"/>
              <a:t>Modifiez le style du titre</a:t>
            </a:r>
            <a:endParaRPr kumimoji="0" lang="en-US"/>
          </a:p>
        </p:txBody>
      </p:sp>
      <p:sp>
        <p:nvSpPr>
          <p:cNvPr id="3" name="Espace réservé pour une image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fr-FR" smtClean="0"/>
              <a:t>Cliquez sur l'icône pour ajouter une image</a:t>
            </a:r>
            <a:endParaRPr kumimoji="0" lang="en-US"/>
          </a:p>
        </p:txBody>
      </p:sp>
      <p:sp>
        <p:nvSpPr>
          <p:cNvPr id="4" name="Espace réservé du texte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fr-FR" smtClean="0"/>
              <a:t>Modifiez les styles du texte du masque</a:t>
            </a:r>
          </a:p>
        </p:txBody>
      </p:sp>
      <p:grpSp>
        <p:nvGrpSpPr>
          <p:cNvPr id="14" name="Groupe 13"/>
          <p:cNvGrpSpPr/>
          <p:nvPr/>
        </p:nvGrpSpPr>
        <p:grpSpPr>
          <a:xfrm rot="5400000">
            <a:off x="8666981" y="1371600"/>
            <a:ext cx="132763" cy="128466"/>
            <a:chOff x="6668087" y="1297746"/>
            <a:chExt cx="161840" cy="156602"/>
          </a:xfrm>
        </p:grpSpPr>
        <p:cxnSp>
          <p:nvCxnSpPr>
            <p:cNvPr id="11" name="Connecteur droit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Connecteur droit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Connecteur droit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e 17"/>
          <p:cNvGrpSpPr/>
          <p:nvPr/>
        </p:nvGrpSpPr>
        <p:grpSpPr>
          <a:xfrm rot="5400000">
            <a:off x="8320088" y="1474763"/>
            <a:ext cx="132763" cy="128466"/>
            <a:chOff x="6668087" y="1297746"/>
            <a:chExt cx="161840" cy="156602"/>
          </a:xfrm>
        </p:grpSpPr>
        <p:cxnSp>
          <p:nvCxnSpPr>
            <p:cNvPr id="19" name="Connecteur droit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Espace réservé de la date 4"/>
          <p:cNvSpPr>
            <a:spLocks noGrp="1"/>
          </p:cNvSpPr>
          <p:nvPr>
            <p:ph type="dt" sz="half" idx="10"/>
          </p:nvPr>
        </p:nvSpPr>
        <p:spPr>
          <a:xfrm>
            <a:off x="6477000" y="55499"/>
            <a:ext cx="2133600" cy="365125"/>
          </a:xfrm>
        </p:spPr>
        <p:txBody>
          <a:bodyPr/>
          <a:lstStyle>
            <a:extLst/>
          </a:lstStyle>
          <a:p>
            <a:fld id="{D5717E0D-5823-4563-A920-87DEA121BE25}" type="datetimeFigureOut">
              <a:rPr lang="en-US" smtClean="0"/>
              <a:t>5/20/2015</a:t>
            </a:fld>
            <a:endParaRPr lang="en-US"/>
          </a:p>
        </p:txBody>
      </p:sp>
      <p:sp>
        <p:nvSpPr>
          <p:cNvPr id="6" name="Espace réservé du pied de page 5"/>
          <p:cNvSpPr>
            <a:spLocks noGrp="1"/>
          </p:cNvSpPr>
          <p:nvPr>
            <p:ph type="ftr" sz="quarter" idx="11"/>
          </p:nvPr>
        </p:nvSpPr>
        <p:spPr>
          <a:xfrm>
            <a:off x="914400" y="55499"/>
            <a:ext cx="5562600" cy="365125"/>
          </a:xfrm>
        </p:spPr>
        <p:txBody>
          <a:bodyPr/>
          <a:lstStyle>
            <a:extLst/>
          </a:lstStyle>
          <a:p>
            <a:endParaRPr lang="en-US"/>
          </a:p>
        </p:txBody>
      </p:sp>
      <p:sp>
        <p:nvSpPr>
          <p:cNvPr id="7" name="Espace réservé du numéro de diapositive 6"/>
          <p:cNvSpPr>
            <a:spLocks noGrp="1"/>
          </p:cNvSpPr>
          <p:nvPr>
            <p:ph type="sldNum" sz="quarter" idx="12"/>
          </p:nvPr>
        </p:nvSpPr>
        <p:spPr>
          <a:xfrm>
            <a:off x="8610600" y="55499"/>
            <a:ext cx="457200" cy="365125"/>
          </a:xfrm>
        </p:spPr>
        <p:txBody>
          <a:bodyPr/>
          <a:lstStyle>
            <a:extLst/>
          </a:lstStyle>
          <a:p>
            <a:fld id="{AA57BAB3-CE79-4134-B135-1AB90D7624A4}" type="slidenum">
              <a:rPr lang="en-US" smtClean="0"/>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Espace réservé du titre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fr-FR" smtClean="0"/>
              <a:t>Modifiez le style du titre</a:t>
            </a:r>
            <a:endParaRPr kumimoji="0" lang="en-US"/>
          </a:p>
        </p:txBody>
      </p:sp>
      <p:sp>
        <p:nvSpPr>
          <p:cNvPr id="13" name="Espace réservé du texte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fr-FR" smtClean="0"/>
              <a:t>Modifiez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D5717E0D-5823-4563-A920-87DEA121BE25}" type="datetimeFigureOut">
              <a:rPr lang="en-US" smtClean="0"/>
              <a:t>5/20/2015</a:t>
            </a:fld>
            <a:endParaRPr lang="en-US"/>
          </a:p>
        </p:txBody>
      </p:sp>
      <p:sp>
        <p:nvSpPr>
          <p:cNvPr id="3" name="Espace réservé du pied de page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Espace réservé du numéro de diapositive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AA57BAB3-CE79-4134-B135-1AB90D7624A4}" type="slidenum">
              <a:rPr lang="en-US" smtClean="0"/>
              <a:t>‹N°›</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ctrTitle" idx="4294967295"/>
          </p:nvPr>
        </p:nvSpPr>
        <p:spPr>
          <a:xfrm>
            <a:off x="1371600" y="4343400"/>
            <a:ext cx="7772400" cy="1974850"/>
          </a:xfrm>
        </p:spPr>
        <p:txBody>
          <a:bodyPr/>
          <a:lstStyle/>
          <a:p>
            <a:endParaRPr lang="en-US"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87" y="1340768"/>
            <a:ext cx="9073256" cy="2448000"/>
          </a:xfrm>
          <a:prstGeom prst="rect">
            <a:avLst/>
          </a:prstGeom>
          <a:effectLst>
            <a:reflection blurRad="6350" stA="52000" endA="300" endPos="35000" dir="5400000" sy="-100000" algn="bl" rotWithShape="0"/>
            <a:softEdge rad="31750"/>
          </a:effectLst>
        </p:spPr>
      </p:pic>
    </p:spTree>
    <p:extLst>
      <p:ext uri="{BB962C8B-B14F-4D97-AF65-F5344CB8AC3E}">
        <p14:creationId xmlns:p14="http://schemas.microsoft.com/office/powerpoint/2010/main" val="2153374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380788580"/>
      </p:ext>
    </p:extLst>
  </p:cSld>
  <p:clrMapOvr>
    <a:masterClrMapping/>
  </p:clrMapOvr>
  <mc:AlternateContent xmlns:mc="http://schemas.openxmlformats.org/markup-compatibility/2006">
    <mc:Choice xmlns:p14="http://schemas.microsoft.com/office/powerpoint/2010/main" Requires="p14">
      <p:transition spd="slow" p14:dur="3400" advTm="7000">
        <p14:reveal/>
      </p:transition>
    </mc:Choice>
    <mc:Fallback>
      <p:transition spd="slow" advTm="7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973059282"/>
      </p:ext>
    </p:extLst>
  </p:cSld>
  <p:clrMapOvr>
    <a:masterClrMapping/>
  </p:clrMapOvr>
  <mc:AlternateContent xmlns:mc="http://schemas.openxmlformats.org/markup-compatibility/2006">
    <mc:Choice xmlns:p14="http://schemas.microsoft.com/office/powerpoint/2010/main" Requires="p14">
      <p:transition spd="slow" p14:dur="3400" advTm="7000">
        <p14:reveal/>
      </p:transition>
    </mc:Choice>
    <mc:Fallback>
      <p:transition spd="slow" advTm="7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858963332"/>
      </p:ext>
    </p:extLst>
  </p:cSld>
  <p:clrMapOvr>
    <a:masterClrMapping/>
  </p:clrMapOvr>
  <mc:AlternateContent xmlns:mc="http://schemas.openxmlformats.org/markup-compatibility/2006">
    <mc:Choice xmlns:p14="http://schemas.microsoft.com/office/powerpoint/2010/main" Requires="p14">
      <p:transition spd="slow" p14:dur="3400" advTm="7000">
        <p14:reveal/>
      </p:transition>
    </mc:Choice>
    <mc:Fallback>
      <p:transition spd="slow" advTm="7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498411626"/>
      </p:ext>
    </p:extLst>
  </p:cSld>
  <p:clrMapOvr>
    <a:masterClrMapping/>
  </p:clrMapOvr>
  <mc:AlternateContent xmlns:mc="http://schemas.openxmlformats.org/markup-compatibility/2006">
    <mc:Choice xmlns:p14="http://schemas.microsoft.com/office/powerpoint/2010/main" Requires="p14">
      <p:transition spd="slow" p14:dur="3400" advTm="7000">
        <p14:reveal/>
      </p:transition>
    </mc:Choice>
    <mc:Fallback>
      <p:transition spd="slow" advTm="7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F:\Photos Sommet - revue CRDP\IMG_5576_10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903856"/>
      </p:ext>
    </p:extLst>
  </p:cSld>
  <p:clrMapOvr>
    <a:masterClrMapping/>
  </p:clrMapOvr>
  <mc:AlternateContent xmlns:mc="http://schemas.openxmlformats.org/markup-compatibility/2006">
    <mc:Choice xmlns:p14="http://schemas.microsoft.com/office/powerpoint/2010/main" Requires="p14">
      <p:transition spd="slow" p14:dur="3400" advClick="0" advTm="7000">
        <p14:reveal/>
      </p:transition>
    </mc:Choice>
    <mc:Fallback>
      <p:transition spd="slow" advClick="0" advTm="7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75997005"/>
      </p:ext>
    </p:extLst>
  </p:cSld>
  <p:clrMapOvr>
    <a:masterClrMapping/>
  </p:clrMapOvr>
  <mc:AlternateContent xmlns:mc="http://schemas.openxmlformats.org/markup-compatibility/2006">
    <mc:Choice xmlns:p14="http://schemas.microsoft.com/office/powerpoint/2010/main" Requires="p14">
      <p:transition spd="slow" p14:dur="3400" advTm="7000">
        <p14:reveal/>
      </p:transition>
    </mc:Choice>
    <mc:Fallback>
      <p:transition spd="slow" advTm="7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598390762"/>
      </p:ext>
    </p:extLst>
  </p:cSld>
  <p:clrMapOvr>
    <a:masterClrMapping/>
  </p:clrMapOvr>
  <mc:AlternateContent xmlns:mc="http://schemas.openxmlformats.org/markup-compatibility/2006">
    <mc:Choice xmlns:p14="http://schemas.microsoft.com/office/powerpoint/2010/main" Requires="p14">
      <p:transition spd="slow" p14:dur="3400" advTm="7000">
        <p14:reveal/>
      </p:transition>
    </mc:Choice>
    <mc:Fallback>
      <p:transition spd="slow" advTm="7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190512691"/>
      </p:ext>
    </p:extLst>
  </p:cSld>
  <p:clrMapOvr>
    <a:masterClrMapping/>
  </p:clrMapOvr>
  <mc:AlternateContent xmlns:mc="http://schemas.openxmlformats.org/markup-compatibility/2006">
    <mc:Choice xmlns:p14="http://schemas.microsoft.com/office/powerpoint/2010/main" Requires="p14">
      <p:transition spd="slow" p14:dur="3400" advTm="7000">
        <p14:reveal/>
      </p:transition>
    </mc:Choice>
    <mc:Fallback>
      <p:transition spd="slow" advTm="7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618167807"/>
      </p:ext>
    </p:extLst>
  </p:cSld>
  <p:clrMapOvr>
    <a:masterClrMapping/>
  </p:clrMapOvr>
  <mc:AlternateContent xmlns:mc="http://schemas.openxmlformats.org/markup-compatibility/2006">
    <mc:Choice xmlns:p14="http://schemas.microsoft.com/office/powerpoint/2010/main" Requires="p14">
      <p:transition spd="slow" p14:dur="3400" advTm="7000">
        <p14:reveal/>
      </p:transition>
    </mc:Choice>
    <mc:Fallback>
      <p:transition spd="slow" advTm="7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582435619"/>
      </p:ext>
    </p:extLst>
  </p:cSld>
  <p:clrMapOvr>
    <a:masterClrMapping/>
  </p:clrMapOvr>
  <mc:AlternateContent xmlns:mc="http://schemas.openxmlformats.org/markup-compatibility/2006">
    <mc:Choice xmlns:p14="http://schemas.microsoft.com/office/powerpoint/2010/main" Requires="p14">
      <p:transition spd="slow" p14:dur="3400" advTm="7000">
        <p14:reveal/>
      </p:transition>
    </mc:Choice>
    <mc:Fallback>
      <p:transition spd="slow" advTm="7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F:\Photos Sommet - revue CRDP\IMG_5591_10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5444" y="0"/>
            <a:ext cx="1028782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112900"/>
      </p:ext>
    </p:extLst>
  </p:cSld>
  <p:clrMapOvr>
    <a:masterClrMapping/>
  </p:clrMapOvr>
  <mc:AlternateContent xmlns:mc="http://schemas.openxmlformats.org/markup-compatibility/2006">
    <mc:Choice xmlns:p14="http://schemas.microsoft.com/office/powerpoint/2010/main" Requires="p14">
      <p:transition spd="slow" p14:dur="3400" advClick="0" advTm="7000">
        <p14:reveal/>
      </p:transition>
    </mc:Choice>
    <mc:Fallback>
      <p:transition spd="slow" advClick="0" advTm="7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608637511"/>
      </p:ext>
    </p:extLst>
  </p:cSld>
  <p:clrMapOvr>
    <a:masterClrMapping/>
  </p:clrMapOvr>
  <mc:AlternateContent xmlns:mc="http://schemas.openxmlformats.org/markup-compatibility/2006">
    <mc:Choice xmlns:p14="http://schemas.microsoft.com/office/powerpoint/2010/main" Requires="p14">
      <p:transition spd="slow" p14:dur="3400" advTm="7000">
        <p14:reveal/>
      </p:transition>
    </mc:Choice>
    <mc:Fallback>
      <p:transition spd="slow" advTm="7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225530562"/>
      </p:ext>
    </p:extLst>
  </p:cSld>
  <p:clrMapOvr>
    <a:masterClrMapping/>
  </p:clrMapOvr>
  <mc:AlternateContent xmlns:mc="http://schemas.openxmlformats.org/markup-compatibility/2006">
    <mc:Choice xmlns:p14="http://schemas.microsoft.com/office/powerpoint/2010/main" Requires="p14">
      <p:transition spd="slow" p14:dur="3400" advTm="7000">
        <p14:reveal/>
      </p:transition>
    </mc:Choice>
    <mc:Fallback>
      <p:transition spd="slow" advTm="7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766666280"/>
      </p:ext>
    </p:extLst>
  </p:cSld>
  <p:clrMapOvr>
    <a:masterClrMapping/>
  </p:clrMapOvr>
  <mc:AlternateContent xmlns:mc="http://schemas.openxmlformats.org/markup-compatibility/2006">
    <mc:Choice xmlns:p14="http://schemas.microsoft.com/office/powerpoint/2010/main" Requires="p14">
      <p:transition spd="slow" p14:dur="3400" advTm="7000">
        <p14:reveal/>
      </p:transition>
    </mc:Choice>
    <mc:Fallback>
      <p:transition spd="slow" advTm="7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107432430"/>
      </p:ext>
    </p:extLst>
  </p:cSld>
  <p:clrMapOvr>
    <a:masterClrMapping/>
  </p:clrMapOvr>
  <mc:AlternateContent xmlns:mc="http://schemas.openxmlformats.org/markup-compatibility/2006">
    <mc:Choice xmlns:p14="http://schemas.microsoft.com/office/powerpoint/2010/main" Requires="p14">
      <p:transition spd="slow" p14:dur="3400" advTm="7000">
        <p14:reveal/>
      </p:transition>
    </mc:Choice>
    <mc:Fallback>
      <p:transition spd="slow" advTm="7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070027106"/>
      </p:ext>
    </p:extLst>
  </p:cSld>
  <p:clrMapOvr>
    <a:masterClrMapping/>
  </p:clrMapOvr>
  <mc:AlternateContent xmlns:mc="http://schemas.openxmlformats.org/markup-compatibility/2006">
    <mc:Choice xmlns:p14="http://schemas.microsoft.com/office/powerpoint/2010/main" Requires="p14">
      <p:transition spd="slow" p14:dur="3400" advTm="7000">
        <p14:reveal/>
      </p:transition>
    </mc:Choice>
    <mc:Fallback>
      <p:transition spd="slow" advTm="7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4100629143"/>
      </p:ext>
    </p:extLst>
  </p:cSld>
  <p:clrMapOvr>
    <a:masterClrMapping/>
  </p:clrMapOvr>
  <mc:AlternateContent xmlns:mc="http://schemas.openxmlformats.org/markup-compatibility/2006">
    <mc:Choice xmlns:p14="http://schemas.microsoft.com/office/powerpoint/2010/main" Requires="p14">
      <p:transition spd="slow" p14:dur="3400" advTm="7000">
        <p14:reveal/>
      </p:transition>
    </mc:Choice>
    <mc:Fallback>
      <p:transition spd="slow" advTm="7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 y="0"/>
            <a:ext cx="4572000" cy="6858000"/>
          </a:xfrm>
          <a:prstGeom prst="rect">
            <a:avLst/>
          </a:prstGeom>
        </p:spPr>
      </p:pic>
    </p:spTree>
    <p:extLst>
      <p:ext uri="{BB962C8B-B14F-4D97-AF65-F5344CB8AC3E}">
        <p14:creationId xmlns:p14="http://schemas.microsoft.com/office/powerpoint/2010/main" val="3375061085"/>
      </p:ext>
    </p:extLst>
  </p:cSld>
  <p:clrMapOvr>
    <a:masterClrMapping/>
  </p:clrMapOvr>
  <mc:AlternateContent xmlns:mc="http://schemas.openxmlformats.org/markup-compatibility/2006">
    <mc:Choice xmlns:p14="http://schemas.microsoft.com/office/powerpoint/2010/main" Requires="p14">
      <p:transition spd="slow" p14:dur="3400" advTm="7000">
        <p14:reveal/>
      </p:transition>
    </mc:Choice>
    <mc:Fallback>
      <p:transition spd="slow" advTm="7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125993596"/>
      </p:ext>
    </p:extLst>
  </p:cSld>
  <p:clrMapOvr>
    <a:masterClrMapping/>
  </p:clrMapOvr>
  <mc:AlternateContent xmlns:mc="http://schemas.openxmlformats.org/markup-compatibility/2006">
    <mc:Choice xmlns:p14="http://schemas.microsoft.com/office/powerpoint/2010/main" Requires="p14">
      <p:transition spd="slow" p14:dur="3400" advTm="7000">
        <p14:reveal/>
      </p:transition>
    </mc:Choice>
    <mc:Fallback>
      <p:transition spd="slow" advTm="7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596761355"/>
      </p:ext>
    </p:extLst>
  </p:cSld>
  <p:clrMapOvr>
    <a:masterClrMapping/>
  </p:clrMapOvr>
  <mc:AlternateContent xmlns:mc="http://schemas.openxmlformats.org/markup-compatibility/2006">
    <mc:Choice xmlns:p14="http://schemas.microsoft.com/office/powerpoint/2010/main" Requires="p14">
      <p:transition spd="slow" p14:dur="3400" advTm="7000">
        <p14:reveal/>
      </p:transition>
    </mc:Choice>
    <mc:Fallback>
      <p:transition spd="slow" advTm="7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 y="0"/>
            <a:ext cx="4572000" cy="6858000"/>
          </a:xfrm>
          <a:prstGeom prst="rect">
            <a:avLst/>
          </a:prstGeom>
        </p:spPr>
      </p:pic>
    </p:spTree>
    <p:extLst>
      <p:ext uri="{BB962C8B-B14F-4D97-AF65-F5344CB8AC3E}">
        <p14:creationId xmlns:p14="http://schemas.microsoft.com/office/powerpoint/2010/main" val="1282642966"/>
      </p:ext>
    </p:extLst>
  </p:cSld>
  <p:clrMapOvr>
    <a:masterClrMapping/>
  </p:clrMapOvr>
  <mc:AlternateContent xmlns:mc="http://schemas.openxmlformats.org/markup-compatibility/2006">
    <mc:Choice xmlns:p14="http://schemas.microsoft.com/office/powerpoint/2010/main" Requires="p14">
      <p:transition spd="slow" p14:dur="3400" advTm="7000">
        <p14:reveal/>
      </p:transition>
    </mc:Choice>
    <mc:Fallback>
      <p:transition spd="slow" advTm="7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F:\Photos Sommet - revue CRDP\IMG_5598_10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04664"/>
            <a:ext cx="9166409" cy="6110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702494"/>
      </p:ext>
    </p:extLst>
  </p:cSld>
  <p:clrMapOvr>
    <a:masterClrMapping/>
  </p:clrMapOvr>
  <mc:AlternateContent xmlns:mc="http://schemas.openxmlformats.org/markup-compatibility/2006">
    <mc:Choice xmlns:p14="http://schemas.microsoft.com/office/powerpoint/2010/main" Requires="p14">
      <p:transition spd="slow" p14:dur="3400" advClick="0" advTm="7000">
        <p14:reveal/>
      </p:transition>
    </mc:Choice>
    <mc:Fallback>
      <p:transition spd="slow" advClick="0" advTm="7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366585418"/>
      </p:ext>
    </p:extLst>
  </p:cSld>
  <p:clrMapOvr>
    <a:masterClrMapping/>
  </p:clrMapOvr>
  <mc:AlternateContent xmlns:mc="http://schemas.openxmlformats.org/markup-compatibility/2006">
    <mc:Choice xmlns:p14="http://schemas.microsoft.com/office/powerpoint/2010/main" Requires="p14">
      <p:transition spd="slow" p14:dur="3400" advTm="7000">
        <p14:reveal/>
      </p:transition>
    </mc:Choice>
    <mc:Fallback>
      <p:transition spd="slow" advTm="7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50369763"/>
      </p:ext>
    </p:extLst>
  </p:cSld>
  <p:clrMapOvr>
    <a:masterClrMapping/>
  </p:clrMapOvr>
  <mc:AlternateContent xmlns:mc="http://schemas.openxmlformats.org/markup-compatibility/2006">
    <mc:Choice xmlns:p14="http://schemas.microsoft.com/office/powerpoint/2010/main" Requires="p14">
      <p:transition spd="slow" p14:dur="3400" advTm="7000">
        <p14:reveal/>
      </p:transition>
    </mc:Choice>
    <mc:Fallback>
      <p:transition spd="slow" advTm="7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814563386"/>
      </p:ext>
    </p:extLst>
  </p:cSld>
  <p:clrMapOvr>
    <a:masterClrMapping/>
  </p:clrMapOvr>
  <mc:AlternateContent xmlns:mc="http://schemas.openxmlformats.org/markup-compatibility/2006">
    <mc:Choice xmlns:p14="http://schemas.microsoft.com/office/powerpoint/2010/main" Requires="p14">
      <p:transition spd="slow" p14:dur="3400" advTm="7000">
        <p14:reveal/>
      </p:transition>
    </mc:Choice>
    <mc:Fallback>
      <p:transition spd="slow" advTm="7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704756393"/>
      </p:ext>
    </p:extLst>
  </p:cSld>
  <p:clrMapOvr>
    <a:masterClrMapping/>
  </p:clrMapOvr>
  <mc:AlternateContent xmlns:mc="http://schemas.openxmlformats.org/markup-compatibility/2006">
    <mc:Choice xmlns:p14="http://schemas.microsoft.com/office/powerpoint/2010/main" Requires="p14">
      <p:transition spd="slow" p14:dur="3400" advTm="7000">
        <p14:reveal/>
      </p:transition>
    </mc:Choice>
    <mc:Fallback>
      <p:transition spd="slow" advTm="7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796891416"/>
      </p:ext>
    </p:extLst>
  </p:cSld>
  <p:clrMapOvr>
    <a:masterClrMapping/>
  </p:clrMapOvr>
  <mc:AlternateContent xmlns:mc="http://schemas.openxmlformats.org/markup-compatibility/2006">
    <mc:Choice xmlns:p14="http://schemas.microsoft.com/office/powerpoint/2010/main" Requires="p14">
      <p:transition spd="slow" p14:dur="3400" advTm="7000">
        <p14:reveal/>
      </p:transition>
    </mc:Choice>
    <mc:Fallback>
      <p:transition spd="slow" advTm="7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714705167"/>
      </p:ext>
    </p:extLst>
  </p:cSld>
  <p:clrMapOvr>
    <a:masterClrMapping/>
  </p:clrMapOvr>
  <mc:AlternateContent xmlns:mc="http://schemas.openxmlformats.org/markup-compatibility/2006">
    <mc:Choice xmlns:p14="http://schemas.microsoft.com/office/powerpoint/2010/main" Requires="p14">
      <p:transition spd="slow" p14:dur="3400" advTm="7000">
        <p14:reveal/>
      </p:transition>
    </mc:Choice>
    <mc:Fallback>
      <p:transition spd="slow" advTm="7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30931570"/>
      </p:ext>
    </p:extLst>
  </p:cSld>
  <p:clrMapOvr>
    <a:masterClrMapping/>
  </p:clrMapOvr>
  <mc:AlternateContent xmlns:mc="http://schemas.openxmlformats.org/markup-compatibility/2006">
    <mc:Choice xmlns:p14="http://schemas.microsoft.com/office/powerpoint/2010/main" Requires="p14">
      <p:transition spd="slow" p14:dur="3400" advTm="7000">
        <p14:reveal/>
      </p:transition>
    </mc:Choice>
    <mc:Fallback>
      <p:transition spd="slow" advTm="7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490611351"/>
      </p:ext>
    </p:extLst>
  </p:cSld>
  <p:clrMapOvr>
    <a:masterClrMapping/>
  </p:clrMapOvr>
  <mc:AlternateContent xmlns:mc="http://schemas.openxmlformats.org/markup-compatibility/2006">
    <mc:Choice xmlns:p14="http://schemas.microsoft.com/office/powerpoint/2010/main" Requires="p14">
      <p:transition spd="slow" p14:dur="3400" advTm="7000">
        <p14:reveal/>
      </p:transition>
    </mc:Choice>
    <mc:Fallback>
      <p:transition spd="slow" advTm="7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90518765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62050260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940908899"/>
      </p:ext>
    </p:extLst>
  </p:cSld>
  <p:clrMapOvr>
    <a:masterClrMapping/>
  </p:clrMapOvr>
  <mc:AlternateContent xmlns:mc="http://schemas.openxmlformats.org/markup-compatibility/2006">
    <mc:Choice xmlns:p14="http://schemas.microsoft.com/office/powerpoint/2010/main" Requires="p14">
      <p:transition spd="slow" p14:dur="3400" advClick="0" advTm="7000">
        <p14:reveal/>
      </p:transition>
    </mc:Choice>
    <mc:Fallback>
      <p:transition spd="slow" advClick="0" advTm="7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10164386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50803706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59035933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42715490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17933067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49379588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41310869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52904150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97060137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6612987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009737664"/>
      </p:ext>
    </p:extLst>
  </p:cSld>
  <p:clrMapOvr>
    <a:masterClrMapping/>
  </p:clrMapOvr>
  <mc:AlternateContent xmlns:mc="http://schemas.openxmlformats.org/markup-compatibility/2006">
    <mc:Choice xmlns:p14="http://schemas.microsoft.com/office/powerpoint/2010/main" Requires="p14">
      <p:transition spd="slow" p14:dur="3400" advTm="7000">
        <p14:reveal/>
      </p:transition>
    </mc:Choice>
    <mc:Fallback>
      <p:transition spd="slow" advTm="7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402276366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49215669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98139436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21633884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2718657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25385573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1765273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65459030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484368858"/>
      </p:ext>
    </p:extLst>
  </p:cSld>
  <p:clrMapOvr>
    <a:masterClrMapping/>
  </p:clrMapOvr>
  <mc:AlternateContent xmlns:mc="http://schemas.openxmlformats.org/markup-compatibility/2006">
    <mc:Choice xmlns:p14="http://schemas.microsoft.com/office/powerpoint/2010/main" Requires="p14">
      <p:transition spd="slow" p14:dur="3400" advTm="7000">
        <p14:reveal/>
      </p:transition>
    </mc:Choice>
    <mc:Fallback>
      <p:transition spd="slow" advTm="7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060967557"/>
      </p:ext>
    </p:extLst>
  </p:cSld>
  <p:clrMapOvr>
    <a:masterClrMapping/>
  </p:clrMapOvr>
  <mc:AlternateContent xmlns:mc="http://schemas.openxmlformats.org/markup-compatibility/2006">
    <mc:Choice xmlns:p14="http://schemas.microsoft.com/office/powerpoint/2010/main" Requires="p14">
      <p:transition spd="slow" p14:dur="3400" advTm="7000">
        <p14:reveal/>
      </p:transition>
    </mc:Choice>
    <mc:Fallback>
      <p:transition spd="slow" advTm="7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612482661"/>
      </p:ext>
    </p:extLst>
  </p:cSld>
  <p:clrMapOvr>
    <a:masterClrMapping/>
  </p:clrMapOvr>
  <mc:AlternateContent xmlns:mc="http://schemas.openxmlformats.org/markup-compatibility/2006">
    <mc:Choice xmlns:p14="http://schemas.microsoft.com/office/powerpoint/2010/main" Requires="p14">
      <p:transition spd="slow" p14:dur="3400" advTm="7000">
        <p14:reveal/>
      </p:transition>
    </mc:Choice>
    <mc:Fallback>
      <p:transition spd="slow" advTm="7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818032629"/>
      </p:ext>
    </p:extLst>
  </p:cSld>
  <p:clrMapOvr>
    <a:masterClrMapping/>
  </p:clrMapOvr>
  <mc:AlternateContent xmlns:mc="http://schemas.openxmlformats.org/markup-compatibility/2006">
    <mc:Choice xmlns:p14="http://schemas.microsoft.com/office/powerpoint/2010/main" Requires="p14">
      <p:transition spd="slow" p14:dur="3400" advTm="7000">
        <p14:reveal/>
      </p:transition>
    </mc:Choice>
    <mc:Fallback>
      <p:transition spd="slow" advTm="7000">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étro">
  <a:themeElements>
    <a:clrScheme name="Personnalisé 4">
      <a:dk1>
        <a:sysClr val="windowText" lastClr="000000"/>
      </a:dk1>
      <a:lt1>
        <a:sysClr val="window" lastClr="FFFFFF"/>
      </a:lt1>
      <a:dk2>
        <a:srgbClr val="4E5B6F"/>
      </a:dk2>
      <a:lt2>
        <a:srgbClr val="D6ECFF"/>
      </a:lt2>
      <a:accent1>
        <a:srgbClr val="4E5B6F"/>
      </a:accent1>
      <a:accent2>
        <a:srgbClr val="FFFFFF"/>
      </a:accent2>
      <a:accent3>
        <a:srgbClr val="3F3F3F"/>
      </a:accent3>
      <a:accent4>
        <a:srgbClr val="00ADDC"/>
      </a:accent4>
      <a:accent5>
        <a:srgbClr val="738AC8"/>
      </a:accent5>
      <a:accent6>
        <a:srgbClr val="1AB39F"/>
      </a:accent6>
      <a:hlink>
        <a:srgbClr val="000000"/>
      </a:hlink>
      <a:folHlink>
        <a:srgbClr val="262626"/>
      </a:folHlink>
    </a:clrScheme>
    <a:fontScheme name="Mé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é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AAE8C73BC15041919490EE3E0E7B02" ma:contentTypeVersion="1" ma:contentTypeDescription="Crée un document." ma:contentTypeScope="" ma:versionID="2ee2e67518e9fd93cd651faf92613b26">
  <xsd:schema xmlns:xsd="http://www.w3.org/2001/XMLSchema" xmlns:xs="http://www.w3.org/2001/XMLSchema" xmlns:p="http://schemas.microsoft.com/office/2006/metadata/properties" xmlns:ns1="http://schemas.microsoft.com/sharepoint/v3" targetNamespace="http://schemas.microsoft.com/office/2006/metadata/properties" ma:root="true" ma:fieldsID="132a28c79c43b64d99b1aea8d4faede6"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Date de début de planification" ma:description="La colonne de site Date de début de planification est créée par la fonctionnalité de publication. Elle permet de spécifier les date et heure auxquelles cette page apparaîtra la première fois aux visiteurs du site." ma:hidden="true" ma:internalName="PublishingStartDate">
      <xsd:simpleType>
        <xsd:restriction base="dms:Unknown"/>
      </xsd:simpleType>
    </xsd:element>
    <xsd:element name="PublishingExpirationDate" ma:index="9" nillable="true" ma:displayName="Date de fin de planification" ma:description="La colonne de site Date de fin de planification est créée par la fonctionnalité de publication. Elle permet de spécifier les date et heure auxquelles cette page n'apparaîtra plus aux visiteurs du site."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C1089B50-8463-4785-B45F-8041397278D4}"/>
</file>

<file path=customXml/itemProps2.xml><?xml version="1.0" encoding="utf-8"?>
<ds:datastoreItem xmlns:ds="http://schemas.openxmlformats.org/officeDocument/2006/customXml" ds:itemID="{2D316FBB-3F27-41BC-9ECD-CE1774D12578}"/>
</file>

<file path=customXml/itemProps3.xml><?xml version="1.0" encoding="utf-8"?>
<ds:datastoreItem xmlns:ds="http://schemas.openxmlformats.org/officeDocument/2006/customXml" ds:itemID="{AEA52D33-269B-4186-9CE7-5BC8CCD066DC}"/>
</file>

<file path=docProps/app.xml><?xml version="1.0" encoding="utf-8"?>
<Properties xmlns="http://schemas.openxmlformats.org/officeDocument/2006/extended-properties" xmlns:vt="http://schemas.openxmlformats.org/officeDocument/2006/docPropsVTypes">
  <Template/>
  <TotalTime>758</TotalTime>
  <Words>0</Words>
  <Application>Microsoft Office PowerPoint</Application>
  <PresentationFormat>Affichage à l'écran (4:3)</PresentationFormat>
  <Paragraphs>0</Paragraphs>
  <Slides>57</Slides>
  <Notes>0</Notes>
  <HiddenSlides>0</HiddenSlides>
  <MMClips>0</MMClips>
  <ScaleCrop>false</ScaleCrop>
  <HeadingPairs>
    <vt:vector size="4" baseType="variant">
      <vt:variant>
        <vt:lpstr>Thème</vt:lpstr>
      </vt:variant>
      <vt:variant>
        <vt:i4>1</vt:i4>
      </vt:variant>
      <vt:variant>
        <vt:lpstr>Titres des diapositives</vt:lpstr>
      </vt:variant>
      <vt:variant>
        <vt:i4>57</vt:i4>
      </vt:variant>
    </vt:vector>
  </HeadingPairs>
  <TitlesOfParts>
    <vt:vector size="58" baseType="lpstr">
      <vt:lpstr>Métro</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du Sommet interdisciplinaire sur l'usage de la force au Congrès des délégués 2015</dc:title>
  <dc:creator>Marie-Lou Lafrance</dc:creator>
  <dc:description>Hôtel Plaza / Québec</dc:description>
  <cp:lastModifiedBy>Marie-Lou Lafrance</cp:lastModifiedBy>
  <cp:revision>50</cp:revision>
  <dcterms:created xsi:type="dcterms:W3CDTF">2012-05-22T17:37:34Z</dcterms:created>
  <dcterms:modified xsi:type="dcterms:W3CDTF">2015-05-20T18:53:37Z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0x010100D3AAE8C73BC15041919490EE3E0E7B02</vt:lpwstr>
  </property>
</Properties>
</file>